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8521E-3A99-4015-B548-ED36BFCC03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2416B-34A4-42AC-933F-362D1CA8D8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35F59-CA5A-43A1-AB17-34CBCB545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DBF94-04C5-4363-A290-93235C07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CD9A3-5EB0-4E4B-A292-7A858658C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37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18DA4-5DA0-4ACB-AE65-2C155537F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E21BF8-BE4C-41F9-A348-B3B592807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E5AC4-B303-4A3A-AB2D-12C66062A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13A50-DC10-4038-A166-C87DDC981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422B7-C695-4392-8BF1-73E3DDEFA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075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85DF00-11BA-4734-9674-3B4ED13074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C4C880-985A-420E-BF67-3F81F23A8C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DBFE4-CC53-4074-BDCD-185DE0985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ED243-0F1E-40E9-8602-146642B30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C8527-72EB-411E-A00C-4E1DAC30F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7759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B0B80-45A2-4420-A5A1-92B3DFDD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21937-571A-4AC3-B158-FD67DE324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4E731-AC47-4EB5-BB25-18F404137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610EC-BC57-4561-8AB3-A2089D31D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6F036-DE3D-4436-9ED8-6AB4CAA8F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446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23A4-BD71-4FC3-9A25-9C785ECAE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A2305E-EA0A-42B8-B476-6EC7DF3C9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BDCF7-5F02-4712-96FC-00438CD4A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62856-BB53-4696-86A9-D4D64F636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14DDC-23BD-4FFA-AC37-88C7B8F4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614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F377-FEB5-4928-8017-4141EC07C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19864-0A4A-43C7-A282-5CCF1319AF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7D608E-625E-4FF9-8DAC-B8B61738D1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FCCEB-EFA5-4389-A79F-DF345A101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BF0C93-A4E6-4B89-BFFA-AD1A4FD4A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CEC953-563B-4627-934A-6D05035CF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4969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76804-5F88-4F3A-AD3A-3D0223954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5E20F-A896-4ED5-ADCA-EFB80B298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163141-E049-4A90-B7B1-83FFC079B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0B7161-D8AF-4EA7-870E-E4E748FE16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2807BD-910B-4493-9FD5-F6CF7DAC59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24E699-12AF-4869-8740-F9C345067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3C6EDB-5C78-40B8-AD22-EDA50806E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E77523-82E4-49BD-A78A-A88AA7189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959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021AD-75D1-47B3-8C8E-86C5ABF15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FBD647-6A1B-4E69-AF53-D3F5C6CBE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04615D-D513-43CD-AEA0-75C0543BA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B66F0-77E8-4D01-92AD-A136F7370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82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9EBEDB-9CB7-49C7-AFE3-77744292B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CA69C-B778-42C5-83B1-DD79CA4FC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222C82-5C22-4909-97C2-B7EC967CE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387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DD9C7-4032-4CB6-A4BE-0103B575E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C4C6A-D39F-4A02-AE5D-4EEF1AE55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EA009-7A21-494E-B306-6C20B1089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84A5-329D-4CB4-A1EB-8184E7DB3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1C8072-027C-420C-A137-3E9891FA0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096223-1638-4B4D-BCBC-2375FF6FB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56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3133-E549-4779-BDFA-B8460AC94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F22EF-4DF3-477D-A2E3-26BB61BFE1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1566CD-4E5F-4A7F-A609-A446BD45F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A00751-E72C-4D82-9C3C-F513D9DAB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44E67-A0CC-40B3-A54C-139775850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0BDF7E-5236-4B5D-BE30-EA078709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91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FFCFBE-877E-4DAF-BD20-A49CE3DA2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5B340C-6731-4DF0-981A-4C13179B0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9915F-7173-489E-B58F-1D899D3656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85ACE-EC5A-47EE-AB4C-AB4CD76A82E8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867F4-E09A-485E-BACD-1C2D62ACE7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5D678-C1C1-44AC-BF9B-09B322D2A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1376A-0CDB-4998-8547-FCDD677C9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70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B19A-9D66-456A-978B-11527AE8887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221638" y="2133356"/>
            <a:ext cx="7973805" cy="2241697"/>
          </a:xfrm>
        </p:spPr>
        <p:txBody>
          <a:bodyPr anchor="ctr">
            <a:normAutofit/>
          </a:bodyPr>
          <a:lstStyle/>
          <a:p>
            <a:r>
              <a:rPr lang="en-US" sz="5400" b="1" dirty="0">
                <a:solidFill>
                  <a:schemeClr val="accent4"/>
                </a:solidFill>
              </a:rPr>
              <a:t>MY PHOTOGRAPHY WEBSITE </a:t>
            </a:r>
            <a:br>
              <a:rPr lang="en-US" sz="5400" b="1" dirty="0">
                <a:solidFill>
                  <a:schemeClr val="accent4"/>
                </a:solidFill>
              </a:rPr>
            </a:br>
            <a:r>
              <a:rPr lang="en-US" sz="5400" b="1" dirty="0">
                <a:solidFill>
                  <a:schemeClr val="accent4"/>
                </a:solidFill>
              </a:rPr>
              <a:t>                  PROJECT</a:t>
            </a:r>
          </a:p>
        </p:txBody>
      </p:sp>
    </p:spTree>
    <p:extLst>
      <p:ext uri="{BB962C8B-B14F-4D97-AF65-F5344CB8AC3E}">
        <p14:creationId xmlns:p14="http://schemas.microsoft.com/office/powerpoint/2010/main" val="39688709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7C717-B5E5-4CE4-AD3D-F3C05656E71B}"/>
              </a:ext>
            </a:extLst>
          </p:cNvPr>
          <p:cNvSpPr>
            <a:spLocks noGrp="1"/>
          </p:cNvSpPr>
          <p:nvPr>
            <p:ph type="title"/>
          </p:nvPr>
        </p:nvSpPr>
        <p:spPr>
          <a:scene3d>
            <a:camera prst="orthographicFront"/>
            <a:lightRig rig="threePt" dir="t"/>
          </a:scene3d>
          <a:sp3d>
            <a:bevelB/>
          </a:sp3d>
        </p:spPr>
        <p:txBody>
          <a:bodyPr anchor="b"/>
          <a:lstStyle/>
          <a:p>
            <a:pPr algn="ctr"/>
            <a:r>
              <a:rPr lang="en-US" b="1" dirty="0">
                <a:solidFill>
                  <a:schemeClr val="accent4"/>
                </a:solidFill>
              </a:rPr>
              <a:t>WHY A PHOTOGRAPHY WEBSITE?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36F7C-D4F3-431E-A40A-1D117B42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accent4"/>
                </a:solidFill>
              </a:rPr>
              <a:t> Photography is a complex Language.</a:t>
            </a:r>
          </a:p>
          <a:p>
            <a:pPr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accent4"/>
                </a:solidFill>
              </a:rPr>
              <a:t> Photographs allow us to share &amp; communicate.</a:t>
            </a:r>
          </a:p>
          <a:p>
            <a:pPr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accent4"/>
                </a:solidFill>
              </a:rPr>
              <a:t> Photographs has the power to move us.</a:t>
            </a:r>
          </a:p>
        </p:txBody>
      </p:sp>
    </p:spTree>
    <p:extLst>
      <p:ext uri="{BB962C8B-B14F-4D97-AF65-F5344CB8AC3E}">
        <p14:creationId xmlns:p14="http://schemas.microsoft.com/office/powerpoint/2010/main" val="101153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3F56D-7266-40EA-83D1-5ECA578EB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7388" y="195384"/>
            <a:ext cx="4357467" cy="971305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4"/>
                </a:solidFill>
              </a:rPr>
              <a:t>MAIN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11EA5-7F75-4F4C-8465-0D1B20F04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420" y="1414605"/>
            <a:ext cx="10805160" cy="514970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4600" dirty="0">
                <a:solidFill>
                  <a:schemeClr val="accent4"/>
                </a:solidFill>
              </a:rPr>
              <a:t> Home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4600" dirty="0">
                <a:solidFill>
                  <a:schemeClr val="accent4"/>
                </a:solidFill>
              </a:rPr>
              <a:t> Gallery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900" dirty="0">
                <a:solidFill>
                  <a:schemeClr val="accent4"/>
                </a:solidFill>
              </a:rPr>
              <a:t>People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900" dirty="0">
                <a:solidFill>
                  <a:schemeClr val="accent4"/>
                </a:solidFill>
              </a:rPr>
              <a:t>Events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900" dirty="0">
                <a:solidFill>
                  <a:schemeClr val="accent4"/>
                </a:solidFill>
              </a:rPr>
              <a:t>Animals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5100" dirty="0">
                <a:solidFill>
                  <a:schemeClr val="accent4"/>
                </a:solidFill>
              </a:rPr>
              <a:t> About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5100" dirty="0">
                <a:solidFill>
                  <a:schemeClr val="accent4"/>
                </a:solidFill>
              </a:rPr>
              <a:t> Booking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900" dirty="0">
                <a:solidFill>
                  <a:schemeClr val="accent4"/>
                </a:solidFill>
              </a:rPr>
              <a:t>Services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900" dirty="0">
                <a:solidFill>
                  <a:schemeClr val="accent4"/>
                </a:solidFill>
              </a:rPr>
              <a:t>Pricing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5100" dirty="0">
                <a:solidFill>
                  <a:schemeClr val="accent4"/>
                </a:solidFill>
              </a:rPr>
              <a:t> Contact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5953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94FE1-8735-4592-9CB4-B5AA3FB33CB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41288"/>
            <a:ext cx="10710863" cy="86360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4"/>
                </a:solidFill>
              </a:rPr>
              <a:t>MAIN FEATURES (continuation)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66843-F6D0-4212-9E69-4185C7FF0E5A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004888"/>
            <a:ext cx="2378075" cy="663575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accent4"/>
                </a:solidFill>
              </a:rPr>
              <a:t> HOME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483FE1-DF9D-455F-B488-6AA703DED414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30682" y="1322852"/>
            <a:ext cx="9539287" cy="5229225"/>
          </a:xfrm>
        </p:spPr>
      </p:pic>
    </p:spTree>
    <p:extLst>
      <p:ext uri="{BB962C8B-B14F-4D97-AF65-F5344CB8AC3E}">
        <p14:creationId xmlns:p14="http://schemas.microsoft.com/office/powerpoint/2010/main" val="5780279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1FC95DF-B5F8-47C2-807B-FCC37B078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925" y="811505"/>
            <a:ext cx="3296113" cy="1600200"/>
          </a:xfrm>
        </p:spPr>
        <p:txBody>
          <a:bodyPr anchor="t"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4800" b="1" dirty="0">
                <a:solidFill>
                  <a:schemeClr val="accent4"/>
                </a:solidFill>
              </a:rPr>
              <a:t> Gallery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D02E8C1A-40DD-40C6-8A31-BC34F5D96DB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75038" y="1153552"/>
            <a:ext cx="8186737" cy="5064368"/>
          </a:xfrm>
          <a:blipFill>
            <a:blip r:embed="rId3">
              <a:alphaModFix amt="88000"/>
            </a:blip>
            <a:tile tx="0" ty="0" sx="100000" sy="100000" flip="none" algn="tl"/>
          </a:blipFill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7DDC19-A361-407D-9EF6-022282115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225" y="1947471"/>
            <a:ext cx="3394587" cy="3932824"/>
          </a:xfrm>
        </p:spPr>
        <p:txBody>
          <a:bodyPr>
            <a:norm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4"/>
                </a:solidFill>
              </a:rPr>
              <a:t>People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4"/>
                </a:solidFill>
              </a:rPr>
              <a:t>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4"/>
                </a:solidFill>
              </a:rPr>
              <a:t>Animals</a:t>
            </a:r>
          </a:p>
        </p:txBody>
      </p:sp>
    </p:spTree>
    <p:extLst>
      <p:ext uri="{BB962C8B-B14F-4D97-AF65-F5344CB8AC3E}">
        <p14:creationId xmlns:p14="http://schemas.microsoft.com/office/powerpoint/2010/main" val="32275792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658AD6C1-673F-4F60-A592-443260B483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33387"/>
            <a:ext cx="3932238" cy="1375117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accent4"/>
                </a:solidFill>
              </a:rPr>
              <a:t>ABOUT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2DA3D28-1E87-43F7-A120-33EF23EE9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46252" y="1323170"/>
            <a:ext cx="9200272" cy="510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6532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704B2-62F3-4076-80CB-30BE06952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2338" y="415000"/>
            <a:ext cx="4192173" cy="1014596"/>
          </a:xfrm>
        </p:spPr>
        <p:txBody>
          <a:bodyPr anchor="t">
            <a:norm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4000" b="1" u="sng" dirty="0">
                <a:solidFill>
                  <a:schemeClr val="accent4"/>
                </a:solidFill>
              </a:rPr>
              <a:t>BOOKING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1D9437-75C8-4593-877B-750FAF61F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1612468"/>
            <a:ext cx="5157787" cy="823912"/>
          </a:xfrm>
        </p:spPr>
        <p:txBody>
          <a:bodyPr anchor="t">
            <a:norm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4"/>
                </a:solidFill>
              </a:rPr>
              <a:t>Services</a:t>
            </a:r>
            <a:r>
              <a:rPr lang="en-US" dirty="0"/>
              <a:t>	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1B29FDA-D25F-4195-BF80-00438D6281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63" y="2505075"/>
            <a:ext cx="5530398" cy="3628439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5085E9-F611-461D-A718-7786C50B1E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38821" y="1498291"/>
            <a:ext cx="5183188" cy="823912"/>
          </a:xfrm>
        </p:spPr>
        <p:txBody>
          <a:bodyPr anchor="ctr"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4"/>
                </a:solidFill>
              </a:rPr>
              <a:t>Pricing</a:t>
            </a:r>
            <a:endParaRPr lang="en-US" sz="32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59F1739-4137-49C0-AE2F-E83A88AAC0D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427" y="2505075"/>
            <a:ext cx="5791247" cy="3628439"/>
          </a:xfrm>
        </p:spPr>
      </p:pic>
    </p:spTree>
    <p:extLst>
      <p:ext uri="{BB962C8B-B14F-4D97-AF65-F5344CB8AC3E}">
        <p14:creationId xmlns:p14="http://schemas.microsoft.com/office/powerpoint/2010/main" val="12878419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40265-606E-4FE4-99B7-2381648D73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68811"/>
            <a:ext cx="3932238" cy="1276643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4400" b="1" dirty="0">
                <a:solidFill>
                  <a:schemeClr val="accent4"/>
                </a:solidFill>
              </a:rPr>
              <a:t>CONTACT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A8AC27C-8B3A-4FEC-976B-49DE4C1FD567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4049" y="1220776"/>
            <a:ext cx="9279989" cy="5194092"/>
          </a:xfrm>
        </p:spPr>
      </p:pic>
    </p:spTree>
    <p:extLst>
      <p:ext uri="{BB962C8B-B14F-4D97-AF65-F5344CB8AC3E}">
        <p14:creationId xmlns:p14="http://schemas.microsoft.com/office/powerpoint/2010/main" val="2003167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E701E-6F47-4EA9-BB49-A07300EC736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477108" y="2002631"/>
            <a:ext cx="10515600" cy="2852737"/>
          </a:xfrm>
        </p:spPr>
        <p:txBody>
          <a:bodyPr anchor="ctr"/>
          <a:lstStyle/>
          <a:p>
            <a:r>
              <a:rPr lang="en-US" dirty="0"/>
              <a:t>        </a:t>
            </a:r>
            <a:r>
              <a:rPr lang="en-US" sz="6000" b="1" dirty="0">
                <a:solidFill>
                  <a:schemeClr val="accent4"/>
                </a:solidFill>
              </a:rPr>
              <a:t>END OF PRESENTATION</a:t>
            </a:r>
            <a:br>
              <a:rPr lang="en-US" sz="6000" b="1" dirty="0">
                <a:solidFill>
                  <a:schemeClr val="accent4"/>
                </a:solidFill>
              </a:rPr>
            </a:br>
            <a:r>
              <a:rPr lang="en-US" sz="6000" b="1" dirty="0">
                <a:solidFill>
                  <a:schemeClr val="accent4"/>
                </a:solidFill>
              </a:rPr>
              <a:t>                      SLIDE</a:t>
            </a:r>
          </a:p>
        </p:txBody>
      </p:sp>
    </p:spTree>
    <p:extLst>
      <p:ext uri="{BB962C8B-B14F-4D97-AF65-F5344CB8AC3E}">
        <p14:creationId xmlns:p14="http://schemas.microsoft.com/office/powerpoint/2010/main" val="29135558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AFAFAF"/>
      </a:dk1>
      <a:lt1>
        <a:sysClr val="window" lastClr="191919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71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MY PHOTOGRAPHY WEBSITE                    PROJECT</vt:lpstr>
      <vt:lpstr>WHY A PHOTOGRAPHY WEBSITE?</vt:lpstr>
      <vt:lpstr>MAIN FEATURES</vt:lpstr>
      <vt:lpstr>MAIN FEATURES (continuation)</vt:lpstr>
      <vt:lpstr> Gallery</vt:lpstr>
      <vt:lpstr>ABOUT</vt:lpstr>
      <vt:lpstr>BOOKING</vt:lpstr>
      <vt:lpstr>CONTACT</vt:lpstr>
      <vt:lpstr>        END OF PRESENTATION                       SLIDE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PROJECT HTML</dc:title>
  <dc:creator>ALPHA</dc:creator>
  <cp:lastModifiedBy>ALPHA</cp:lastModifiedBy>
  <cp:revision>25</cp:revision>
  <dcterms:created xsi:type="dcterms:W3CDTF">2019-09-10T11:36:11Z</dcterms:created>
  <dcterms:modified xsi:type="dcterms:W3CDTF">2019-09-17T11:18:31Z</dcterms:modified>
</cp:coreProperties>
</file>

<file path=docProps/thumbnail.jpeg>
</file>